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dailymail.co.uk/news/article-2887764/Big-dippers-Despite-plunge-temperature-Britons-not-taking-traditional-Boxing-Day-Swims-coast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reatgorillarun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lockinthelov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thereporteronline.com/social-affairs/20150113/pennridge-gearing-up-to-flush-cance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414340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удивительных идей для благотворительных мероприятий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Мохнатые друзья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Выставки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собак — серьезный бизнес.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Great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Falls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Shelter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один из американских приютов для животных, решил внести забавные коррективы в одно из таких шоу. Он ввел несколько дополнительных номинаций в программу конкурса: за музыкальный номер, за сходство собаки и хозяина, за лучший собачий вокал, за самую красивую поимку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печеньки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за лучший трюк, за самую красивую прическу и костюм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C:\Users\admin\Desktop\8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714752"/>
            <a:ext cx="3690940" cy="2214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Смешать, но не взбалтывать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Тематическое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мероприятие всегда будет выигрышнее обычного. Сеть благотворительных магазинов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Хэмпшире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придумало одно такое, чтобы заработать деньги на поддержку детского хосписа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Naomi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House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Темой его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event’а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стали фильмы про Джеймса Бонда. Организаторы наняли духовой оркестр, который играл музыкальные темы из шпионских кинокартин. Посетители могли сфотографироваться на фоне машины Бонда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Jaguar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DB9. В тот день магазины получили вдвое больше выручки, чем в свой обычный рабочий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день.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dmin\Desktop\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143380"/>
            <a:ext cx="2857520" cy="2441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Мокрые и дикие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Традиционные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костюмированные купания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в так называемый День подарков, следующий за католическим Рождеством, ежегодно поднимают большие суммы денег на благотворительность. Люди одеваются в пиратов, принцесс, ангелов и Санта Клаусов и с головой окунаются в холодные воды водоемов, принося таким образом тысячи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фунтов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стерлингов благотворительным организациям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dmin\Desktop\10.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876"/>
            <a:ext cx="3409096" cy="2191562"/>
          </a:xfrm>
          <a:prstGeom prst="rect">
            <a:avLst/>
          </a:prstGeom>
          <a:noFill/>
        </p:spPr>
      </p:pic>
      <p:pic>
        <p:nvPicPr>
          <p:cNvPr id="10243" name="Picture 3" descr="C:\Users\admin\Desktop\10.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500438"/>
            <a:ext cx="3182497" cy="2260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714356"/>
            <a:ext cx="75724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Самый быстрый способ заработать денег на благотворительность — устроить мероприятие. Если гастрономическая ярмарка или официальный ужин при галстуках — не совсем то, что нужно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вашей бизнес компании,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вот еще 10 идей, которые не только вдохновят вас на создание своих уникальных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event’ов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но и с легкостью привлекут новых жертвователей.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Переодевание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Walk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Mile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Her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Shoes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(«Пройди милю в ее туфлях») — ежегодная акция, проводимая в Висконсине организацией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Sojourner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Family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Peace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Center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ней участвуют мужчины, которые в буквальном смысле должны пройти это расстояние на высоких каблуках и таким образом собрать деньги на программу фонда. Акция во второй год своего существования собрала уже более 600 участников. Именно она стала основным источником финансирования организации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admin\Desktop\1.2-700x5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929066"/>
            <a:ext cx="3214710" cy="2357454"/>
          </a:xfrm>
          <a:prstGeom prst="rect">
            <a:avLst/>
          </a:prstGeom>
          <a:noFill/>
        </p:spPr>
      </p:pic>
      <p:pic>
        <p:nvPicPr>
          <p:cNvPr id="1027" name="Picture 3" descr="C:\Users\admin\Desktop\128-7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000504"/>
            <a:ext cx="3071834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Животные инстинкты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The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London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Great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Gorilla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забег на 8 км, который организует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Gorilla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сентябре в нем участвовало порядка 600 человек, которые бежали эту дистанцию в костюмах обезьян. Их путь лежал через такие значимые для города места, как Собор Святого Павла и Тауэр. Все они заплатили вступительный взнос в £58. Таким образом они, по сути, оплатили свой костюм, который им же потом и достался. В забеге также приняли участие такие знаменитости, как Билл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Геллер. Они награждали бегунов медалями. Этот благотворительный забег собирал деньги в фонд помощи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вымирающим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животным. Итоговая сумма: £100 000.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2.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714884"/>
            <a:ext cx="2452658" cy="1791538"/>
          </a:xfrm>
          <a:prstGeom prst="rect">
            <a:avLst/>
          </a:prstGeom>
          <a:noFill/>
        </p:spPr>
      </p:pic>
      <p:pic>
        <p:nvPicPr>
          <p:cNvPr id="2051" name="Picture 3" descr="C:\Users\admin\Desktop\2.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64282" y="4714884"/>
            <a:ext cx="2666570" cy="1785950"/>
          </a:xfrm>
          <a:prstGeom prst="rect">
            <a:avLst/>
          </a:prstGeom>
          <a:noFill/>
        </p:spPr>
      </p:pic>
      <p:pic>
        <p:nvPicPr>
          <p:cNvPr id="2052" name="Picture 4" descr="C:\Users\admin\Desktop\2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4714884"/>
            <a:ext cx="2667000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Аппетит приходит во время еды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Pound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Burger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Challenge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ежегодный конкурс по поеданию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бургеров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который проходит в поддержку фонда MENCAP, занимающегося обучением людей с умственными болезнями. Участники должны съесть гигантские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бургеры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2012 году, когда конкурс проводился впервые, в нем приняли участие 109 человек, но только один из них смог съесть предложенный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бургер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Чтобы привлечь больше людей к конкурсу, организаторы позже придумали второе призовое место за поедание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бургеров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весом вдвое меньше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3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500570"/>
            <a:ext cx="2214557" cy="1795462"/>
          </a:xfrm>
          <a:prstGeom prst="rect">
            <a:avLst/>
          </a:prstGeom>
          <a:noFill/>
        </p:spPr>
      </p:pic>
      <p:pic>
        <p:nvPicPr>
          <p:cNvPr id="3075" name="Picture 3" descr="C:\Users\admin\Desktop\3.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500570"/>
            <a:ext cx="2285995" cy="1714511"/>
          </a:xfrm>
          <a:prstGeom prst="rect">
            <a:avLst/>
          </a:prstGeom>
          <a:noFill/>
        </p:spPr>
      </p:pic>
      <p:pic>
        <p:nvPicPr>
          <p:cNvPr id="3076" name="Picture 4" descr="C:\Users\admin\Desktop\3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500570"/>
            <a:ext cx="2428891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Помощь монстров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TCCL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фонд помощи детям, больным раком и лейкемией, организовал «Марш монстров». В нем приняли участие детские сады, учащиеся начальных классов и молодежные организации. Задача состояла в том, чтобы придумать костюм маленького монстра и пройтись в нем по улицам города. Каждый человек заплатил £1 за участие, и общая сумма пошла на открытие дома отдыха для больных детей. По итогам шествия школы должны были выбрать один костюм, который потом отправился на региональный конкурс маленьких монстров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071942"/>
            <a:ext cx="4405320" cy="2605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Царь горы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Забудьте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санках и лыжах, съезжайте по склону на стуле! В городке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Кэбл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(США) ежегодно проводятся именно такие соревнования. Участники балансируют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стульях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которые прикрепляют к лыжам. Таким образом местный снегоходный клуб собирает деньги на свою деятельность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5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143248"/>
            <a:ext cx="3552820" cy="2436219"/>
          </a:xfrm>
          <a:prstGeom prst="rect">
            <a:avLst/>
          </a:prstGeom>
          <a:noFill/>
        </p:spPr>
      </p:pic>
      <p:pic>
        <p:nvPicPr>
          <p:cNvPr id="5123" name="Picture 3" descr="C:\Users\admin\Desktop\5.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3248"/>
            <a:ext cx="378621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1438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Еще нежнее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Фонд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Heart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Foundation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Western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Australia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устроил на 14 февраля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романтическую акцию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 центре города Перт были установлены 2-метровые буквы LOVE, на которые влюбленные пары могли прикрепить специальные замочек в форме сердца и написать на нем любовное послание. 10$, что они платили за замок, отправлялись в организацию, которая борется с заболеваниями сердца. В прошлом году акция привлекла около 7 тысяч пар и получила широкую огласку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счет специального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хэштега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dmin\Desktop\6.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29132"/>
            <a:ext cx="2857520" cy="1714513"/>
          </a:xfrm>
          <a:prstGeom prst="rect">
            <a:avLst/>
          </a:prstGeom>
          <a:noFill/>
        </p:spPr>
      </p:pic>
      <p:pic>
        <p:nvPicPr>
          <p:cNvPr id="6147" name="Picture 3" descr="C:\Users\admin\Desktop\6.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3714744" y="4500569"/>
            <a:ext cx="2000264" cy="1581595"/>
          </a:xfrm>
          <a:prstGeom prst="rect">
            <a:avLst/>
          </a:prstGeom>
          <a:noFill/>
        </p:spPr>
      </p:pic>
      <p:pic>
        <p:nvPicPr>
          <p:cNvPr id="6148" name="Picture 4" descr="C:\Users\admin\Desktop\6.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357694"/>
            <a:ext cx="2905122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Розыгрыши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8676"/>
          </a:xfrm>
        </p:spPr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Это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совсем благотворительное мероприятие, но как пример, который стоит взять на заметку, тоже подойдет.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Пенсильванские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студенты решили собрать деньги для исследования онкологических заболеваний у детей с помощью розыгрышей. Они продавали людям возможность поставить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2"/>
              </a:rPr>
              <a:t>золотые унитазы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на лужайке своих друзей.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 descr="C:\Users\admin\Desktop\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071810"/>
            <a:ext cx="3833816" cy="3121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83</TotalTime>
  <Words>572</Words>
  <PresentationFormat>Экран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10 удивительных идей для благотворительных мероприятий </vt:lpstr>
      <vt:lpstr>Слайд 2</vt:lpstr>
      <vt:lpstr> Переодевание </vt:lpstr>
      <vt:lpstr>Животные инстинкты </vt:lpstr>
      <vt:lpstr>Аппетит приходит во время еды </vt:lpstr>
      <vt:lpstr>Помощь монстров </vt:lpstr>
      <vt:lpstr>Царь горы </vt:lpstr>
      <vt:lpstr>Еще нежнее</vt:lpstr>
      <vt:lpstr>Розыгрыши </vt:lpstr>
      <vt:lpstr>Мохнатые друзья </vt:lpstr>
      <vt:lpstr>Смешать, но не взбалтывать </vt:lpstr>
      <vt:lpstr>Мокрые и дикие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удивительных идей для благотворительных мероприятий </dc:title>
  <dc:creator>admin</dc:creator>
  <cp:lastModifiedBy>admin</cp:lastModifiedBy>
  <cp:revision>10</cp:revision>
  <dcterms:created xsi:type="dcterms:W3CDTF">2020-04-10T00:34:19Z</dcterms:created>
  <dcterms:modified xsi:type="dcterms:W3CDTF">2020-04-10T02:07:45Z</dcterms:modified>
</cp:coreProperties>
</file>